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6"/>
  </p:normalViewPr>
  <p:slideViewPr>
    <p:cSldViewPr snapToGrid="0">
      <p:cViewPr varScale="1">
        <p:scale>
          <a:sx n="112" d="100"/>
          <a:sy n="112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0F58B-E163-C4EA-CD24-F67D84574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5435E59-6059-F242-C4E0-4BFD2B6F1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5B9422-69AF-A9C2-5D7C-42E106FD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3ECA7E-3F6C-421A-D676-A35B26B9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1A4A7E-C608-AF25-10DB-BC61A9252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919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B6BA1E-5427-37A3-F7BF-F6C7624F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E549781-24DA-DCB9-0708-E3D60E542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22B043-E249-6095-2EAF-CAB78448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0B234D-3DD2-03A2-E8A3-4099B000A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51AD9E-F8CD-EF63-C7C4-413C91C97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34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8FC0AA0-28FB-27B0-16A5-208228E2A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776C9C-A5FA-AA4B-0D0B-69F6E88AC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BF290A-D513-5F1C-B40B-1B27DFE4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C88680-169F-4B38-CB09-CDEDDDCD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66A89B-DE23-0724-694B-4EE7DA52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946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39073-AB61-75CC-9E12-5F7B701B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36CDDE-D89D-5152-D429-67049E514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D95FD-5A1B-98C6-6FFF-DBD31845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A33E53-9731-D859-C881-7B08A0F1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94B986-B45C-6B1D-FBD7-5AF48626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8408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2E185-62C0-94B1-1CF7-08547E33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ABB662-874D-4728-3C80-F1BEA3724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A2E893-B1A8-5FA6-C431-8326FB2E8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CF00E7-A085-99A7-4F0A-E5960C49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B4930F-7ED9-145A-3E5C-297101E3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914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93FAA-27E6-7769-40AC-AAEB005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7EFF04-C00D-DE70-DC0C-4D81E90DB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CF4697-E6F6-EB0F-7F8F-1911C58BA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9CC2AB-0284-A957-B025-0F78DBA5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43BBD-2917-72FE-A9AD-CB2F086BA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3BF126-6458-85A3-DF2B-0E4BEF07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0504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DFF7A1-BB63-59EA-69C8-34145D5E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17E031-267F-1F14-B802-E0644F793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8D37EA-4EAB-16CA-A67B-F27FF3179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ED9B2E2-F281-28B1-F1F6-B1D1628B9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C60F1AB-4762-7BCA-CEDB-84E3A2663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0FA003D-88BD-1FC3-B2D2-1D194F2E8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DE7FA6F-A834-A2B2-1224-18F43732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6FCFD0E-2AD3-F4BB-8502-54D01D65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560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719C-093F-6965-39E3-9422DD0FF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AE9711-A7A0-06FC-00A4-9046CAB3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66BD897-C959-00E5-E890-014CE2FC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03D858-9A3D-171B-FF3D-0885AF67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570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091F907-852B-4094-D26D-71EC5337E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1C6D04A-517E-14B5-D311-A8ABDDFA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32DB9F6-97E7-DE73-DD73-EA4FE768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61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5D82A-DFE4-9046-3A69-4F9ACCC2A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56524A-7921-E5D2-E3C7-C6BCC2A9E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87811D-437E-2A53-3A71-91AA029BE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769487-728B-9BD5-21FE-96C870DE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D3FBEE-B303-C2AC-C6C0-03CE9802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762FAB-E66A-BE49-26E5-CFBA3C42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593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31173-D1F3-67FD-6B31-C03B2442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36A425C-66D8-E9AB-8207-E60D8F133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B58432-C45D-53B9-EA30-9373C6FC5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C6C223-D829-A642-DD08-8A77AC7C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DCC651-2939-E2B5-AB1C-219F66FB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1389D8-69CA-4B5A-06B3-1986F9BC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52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6C9A083-CB55-606F-B943-4795CEF3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CCA9DC-4B16-70BE-7F68-7D4A5FB97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EEB83C-C5E3-BCCF-1129-EA0541792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43C7C4-DE7A-0745-A3E3-795896240D5B}" type="datetimeFigureOut">
              <a:rPr lang="nl-BE" smtClean="0"/>
              <a:t>1/11/2024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EE35D8-A067-4E3E-A414-3CADC8B64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D50483-6AED-E655-F6C2-85AE8E4BA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8D4FAA-B6DF-5444-8D5F-58C6314C8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616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811D6-57E5-7AA6-DB14-D7E1434EBB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DB028E-5C09-888F-41EB-021A42E0F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5" name="Afbeelding 4" descr="Afbeelding met buitenshuis, herfst, landschap, wolk&#10;&#10;Automatisch gegenereerde beschrijving">
            <a:extLst>
              <a:ext uri="{FF2B5EF4-FFF2-40B4-BE49-F238E27FC236}">
                <a16:creationId xmlns:a16="http://schemas.microsoft.com/office/drawing/2014/main" id="{E175A253-28FB-ABCD-5175-EA96AFC11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49938" cy="6858000"/>
          </a:xfrm>
          <a:prstGeom prst="rect">
            <a:avLst/>
          </a:prstGeom>
        </p:spPr>
      </p:pic>
      <p:sp>
        <p:nvSpPr>
          <p:cNvPr id="6" name="Wolk 5">
            <a:extLst>
              <a:ext uri="{FF2B5EF4-FFF2-40B4-BE49-F238E27FC236}">
                <a16:creationId xmlns:a16="http://schemas.microsoft.com/office/drawing/2014/main" id="{B4EFF82F-9854-E3C0-F8A9-676E1C167A47}"/>
              </a:ext>
            </a:extLst>
          </p:cNvPr>
          <p:cNvSpPr/>
          <p:nvPr/>
        </p:nvSpPr>
        <p:spPr>
          <a:xfrm>
            <a:off x="400050" y="377190"/>
            <a:ext cx="2548891" cy="229743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3/11-&gt;</a:t>
            </a:r>
          </a:p>
          <a:p>
            <a:pPr algn="ctr"/>
            <a:r>
              <a:rPr lang="nl-BE" dirty="0"/>
              <a:t>Ruige spelen</a:t>
            </a:r>
          </a:p>
          <a:p>
            <a:pPr algn="ctr"/>
            <a:r>
              <a:rPr lang="nl-BE" dirty="0"/>
              <a:t>14u-17U</a:t>
            </a:r>
          </a:p>
          <a:p>
            <a:pPr algn="ctr"/>
            <a:r>
              <a:rPr lang="nl-BE" dirty="0"/>
              <a:t>(Warm aankleden)</a:t>
            </a:r>
          </a:p>
          <a:p>
            <a:pPr algn="ctr"/>
            <a:endParaRPr lang="nl-BE" dirty="0"/>
          </a:p>
        </p:txBody>
      </p:sp>
      <p:sp>
        <p:nvSpPr>
          <p:cNvPr id="7" name="Toelichting met afgeronde rechthoek 6">
            <a:extLst>
              <a:ext uri="{FF2B5EF4-FFF2-40B4-BE49-F238E27FC236}">
                <a16:creationId xmlns:a16="http://schemas.microsoft.com/office/drawing/2014/main" id="{8979D51F-65A5-B34A-C6B8-3B433F021CD3}"/>
              </a:ext>
            </a:extLst>
          </p:cNvPr>
          <p:cNvSpPr/>
          <p:nvPr/>
        </p:nvSpPr>
        <p:spPr>
          <a:xfrm>
            <a:off x="1748790" y="3796983"/>
            <a:ext cx="2268856" cy="1460817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10/11-&gt;</a:t>
            </a:r>
          </a:p>
          <a:p>
            <a:pPr algn="ctr"/>
            <a:r>
              <a:rPr lang="nl-BE" dirty="0"/>
              <a:t>Bosstratego</a:t>
            </a:r>
          </a:p>
          <a:p>
            <a:pPr algn="ctr"/>
            <a:r>
              <a:rPr lang="nl-BE" dirty="0"/>
              <a:t>14u-17u</a:t>
            </a:r>
          </a:p>
        </p:txBody>
      </p:sp>
      <p:sp>
        <p:nvSpPr>
          <p:cNvPr id="9" name="7-puntige ster 8">
            <a:extLst>
              <a:ext uri="{FF2B5EF4-FFF2-40B4-BE49-F238E27FC236}">
                <a16:creationId xmlns:a16="http://schemas.microsoft.com/office/drawing/2014/main" id="{7D3414D3-F8A9-4128-4552-A986CCF03377}"/>
              </a:ext>
            </a:extLst>
          </p:cNvPr>
          <p:cNvSpPr/>
          <p:nvPr/>
        </p:nvSpPr>
        <p:spPr>
          <a:xfrm>
            <a:off x="5932170" y="767080"/>
            <a:ext cx="2674620" cy="2297430"/>
          </a:xfrm>
          <a:prstGeom prst="star7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400" dirty="0"/>
          </a:p>
          <a:p>
            <a:pPr algn="ctr"/>
            <a:endParaRPr lang="nl-BE" sz="1400" dirty="0"/>
          </a:p>
          <a:p>
            <a:pPr algn="ctr"/>
            <a:r>
              <a:rPr lang="nl-BE" sz="1400" dirty="0"/>
              <a:t>15/11-17/11-&gt;</a:t>
            </a:r>
          </a:p>
          <a:p>
            <a:pPr algn="ctr"/>
            <a:r>
              <a:rPr lang="nl-BE" sz="1400" dirty="0"/>
              <a:t>Wouter wekend!!</a:t>
            </a:r>
          </a:p>
          <a:p>
            <a:pPr algn="ctr"/>
            <a:r>
              <a:rPr lang="nl-BE" sz="1400" dirty="0"/>
              <a:t>Wij gaan eens lekker op weekend!</a:t>
            </a:r>
          </a:p>
          <a:p>
            <a:pPr algn="ctr"/>
            <a:r>
              <a:rPr lang="nl-BE" sz="1400" dirty="0"/>
              <a:t>Info via mail</a:t>
            </a:r>
          </a:p>
        </p:txBody>
      </p:sp>
      <p:sp>
        <p:nvSpPr>
          <p:cNvPr id="10" name="Broche 9">
            <a:extLst>
              <a:ext uri="{FF2B5EF4-FFF2-40B4-BE49-F238E27FC236}">
                <a16:creationId xmlns:a16="http://schemas.microsoft.com/office/drawing/2014/main" id="{6A57AC96-7676-E996-223B-29405C42917A}"/>
              </a:ext>
            </a:extLst>
          </p:cNvPr>
          <p:cNvSpPr/>
          <p:nvPr/>
        </p:nvSpPr>
        <p:spPr>
          <a:xfrm>
            <a:off x="9533572" y="3699510"/>
            <a:ext cx="2268856" cy="1655762"/>
          </a:xfrm>
          <a:prstGeom prst="plaqu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24/11-&gt; </a:t>
            </a:r>
          </a:p>
          <a:p>
            <a:pPr algn="ctr"/>
            <a:r>
              <a:rPr lang="nl-BE" dirty="0"/>
              <a:t>Onze lieve jin gaat jullie leiding geven</a:t>
            </a:r>
          </a:p>
          <a:p>
            <a:pPr algn="ctr"/>
            <a:r>
              <a:rPr lang="nl-BE" dirty="0"/>
              <a:t>14u-17u</a:t>
            </a:r>
          </a:p>
        </p:txBody>
      </p:sp>
    </p:spTree>
    <p:extLst>
      <p:ext uri="{BB962C8B-B14F-4D97-AF65-F5344CB8AC3E}">
        <p14:creationId xmlns:p14="http://schemas.microsoft.com/office/powerpoint/2010/main" val="68403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</Words>
  <Application>Microsoft Macintosh PowerPoint</Application>
  <PresentationFormat>Breedbeeld</PresentationFormat>
  <Paragraphs>16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 liessens</dc:creator>
  <cp:lastModifiedBy>roy liessens</cp:lastModifiedBy>
  <cp:revision>1</cp:revision>
  <dcterms:created xsi:type="dcterms:W3CDTF">2024-11-01T14:08:09Z</dcterms:created>
  <dcterms:modified xsi:type="dcterms:W3CDTF">2024-11-01T14:24:11Z</dcterms:modified>
</cp:coreProperties>
</file>